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66" r:id="rId8"/>
    <p:sldId id="260" r:id="rId9"/>
    <p:sldId id="265" r:id="rId10"/>
    <p:sldId id="261" r:id="rId11"/>
    <p:sldId id="264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9A68E-9BE4-4612-94FF-C44D402AB388}" v="78" dt="2021-09-28T08:54:5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y Klerkx" userId="e66e0f6e-7a4c-47a1-a593-4f88aa7bf836" providerId="ADAL" clId="{72C97A6D-5BA0-4697-94D6-8F1F3DB43302}"/>
    <pc:docChg chg="undo custSel addSld modSld">
      <pc:chgData name="Jacky Klerkx" userId="e66e0f6e-7a4c-47a1-a593-4f88aa7bf836" providerId="ADAL" clId="{72C97A6D-5BA0-4697-94D6-8F1F3DB43302}" dt="2019-09-02T16:16:08.892" v="609" actId="20577"/>
      <pc:docMkLst>
        <pc:docMk/>
      </pc:docMkLst>
      <pc:sldChg chg="modSp">
        <pc:chgData name="Jacky Klerkx" userId="e66e0f6e-7a4c-47a1-a593-4f88aa7bf836" providerId="ADAL" clId="{72C97A6D-5BA0-4697-94D6-8F1F3DB43302}" dt="2019-09-02T15:07:03.243" v="374" actId="20577"/>
        <pc:sldMkLst>
          <pc:docMk/>
          <pc:sldMk cId="3182806014" sldId="258"/>
        </pc:sldMkLst>
        <pc:spChg chg="mod">
          <ac:chgData name="Jacky Klerkx" userId="e66e0f6e-7a4c-47a1-a593-4f88aa7bf836" providerId="ADAL" clId="{72C97A6D-5BA0-4697-94D6-8F1F3DB43302}" dt="2019-09-02T15:07:03.243" v="374" actId="20577"/>
          <ac:spMkLst>
            <pc:docMk/>
            <pc:sldMk cId="3182806014" sldId="258"/>
            <ac:spMk id="3" creationId="{65DD2AED-8714-4C71-9648-F87C8144F883}"/>
          </ac:spMkLst>
        </pc:spChg>
      </pc:sldChg>
      <pc:sldChg chg="modSp">
        <pc:chgData name="Jacky Klerkx" userId="e66e0f6e-7a4c-47a1-a593-4f88aa7bf836" providerId="ADAL" clId="{72C97A6D-5BA0-4697-94D6-8F1F3DB43302}" dt="2019-09-01T18:04:49.081" v="370" actId="20577"/>
        <pc:sldMkLst>
          <pc:docMk/>
          <pc:sldMk cId="1447726453" sldId="259"/>
        </pc:sldMkLst>
        <pc:spChg chg="mod">
          <ac:chgData name="Jacky Klerkx" userId="e66e0f6e-7a4c-47a1-a593-4f88aa7bf836" providerId="ADAL" clId="{72C97A6D-5BA0-4697-94D6-8F1F3DB43302}" dt="2019-09-01T18:04:49.081" v="370" actId="20577"/>
          <ac:spMkLst>
            <pc:docMk/>
            <pc:sldMk cId="1447726453" sldId="259"/>
            <ac:spMk id="3" creationId="{CC00CBC3-A708-4CF2-82B1-E29A2933C018}"/>
          </ac:spMkLst>
        </pc:spChg>
      </pc:sldChg>
      <pc:sldChg chg="modSp">
        <pc:chgData name="Jacky Klerkx" userId="e66e0f6e-7a4c-47a1-a593-4f88aa7bf836" providerId="ADAL" clId="{72C97A6D-5BA0-4697-94D6-8F1F3DB43302}" dt="2019-09-02T16:15:57.261" v="607" actId="20577"/>
        <pc:sldMkLst>
          <pc:docMk/>
          <pc:sldMk cId="1468765016" sldId="261"/>
        </pc:sldMkLst>
        <pc:spChg chg="mod">
          <ac:chgData name="Jacky Klerkx" userId="e66e0f6e-7a4c-47a1-a593-4f88aa7bf836" providerId="ADAL" clId="{72C97A6D-5BA0-4697-94D6-8F1F3DB43302}" dt="2019-09-02T16:15:57.261" v="607" actId="20577"/>
          <ac:spMkLst>
            <pc:docMk/>
            <pc:sldMk cId="1468765016" sldId="261"/>
            <ac:spMk id="3" creationId="{46D841F0-EB21-481F-A9FB-32567079EA6C}"/>
          </ac:spMkLst>
        </pc:spChg>
      </pc:sldChg>
      <pc:sldChg chg="modSp">
        <pc:chgData name="Jacky Klerkx" userId="e66e0f6e-7a4c-47a1-a593-4f88aa7bf836" providerId="ADAL" clId="{72C97A6D-5BA0-4697-94D6-8F1F3DB43302}" dt="2019-09-02T16:16:02.750" v="608" actId="20577"/>
        <pc:sldMkLst>
          <pc:docMk/>
          <pc:sldMk cId="1124996075" sldId="262"/>
        </pc:sldMkLst>
        <pc:spChg chg="mod">
          <ac:chgData name="Jacky Klerkx" userId="e66e0f6e-7a4c-47a1-a593-4f88aa7bf836" providerId="ADAL" clId="{72C97A6D-5BA0-4697-94D6-8F1F3DB43302}" dt="2019-09-02T16:16:02.750" v="608" actId="20577"/>
          <ac:spMkLst>
            <pc:docMk/>
            <pc:sldMk cId="1124996075" sldId="262"/>
            <ac:spMk id="3" creationId="{2C87007A-63DE-4D27-9180-9931AF1D464A}"/>
          </ac:spMkLst>
        </pc:spChg>
      </pc:sldChg>
      <pc:sldChg chg="modSp">
        <pc:chgData name="Jacky Klerkx" userId="e66e0f6e-7a4c-47a1-a593-4f88aa7bf836" providerId="ADAL" clId="{72C97A6D-5BA0-4697-94D6-8F1F3DB43302}" dt="2019-09-02T16:16:08.892" v="609" actId="20577"/>
        <pc:sldMkLst>
          <pc:docMk/>
          <pc:sldMk cId="4097429634" sldId="263"/>
        </pc:sldMkLst>
        <pc:spChg chg="mod">
          <ac:chgData name="Jacky Klerkx" userId="e66e0f6e-7a4c-47a1-a593-4f88aa7bf836" providerId="ADAL" clId="{72C97A6D-5BA0-4697-94D6-8F1F3DB43302}" dt="2019-09-02T15:14:06.120" v="531" actId="20577"/>
          <ac:spMkLst>
            <pc:docMk/>
            <pc:sldMk cId="4097429634" sldId="263"/>
            <ac:spMk id="2" creationId="{19D3A7F1-080E-4624-9D87-B0D8D7136A0C}"/>
          </ac:spMkLst>
        </pc:spChg>
        <pc:spChg chg="mod">
          <ac:chgData name="Jacky Klerkx" userId="e66e0f6e-7a4c-47a1-a593-4f88aa7bf836" providerId="ADAL" clId="{72C97A6D-5BA0-4697-94D6-8F1F3DB43302}" dt="2019-09-02T16:16:08.892" v="609" actId="20577"/>
          <ac:spMkLst>
            <pc:docMk/>
            <pc:sldMk cId="4097429634" sldId="263"/>
            <ac:spMk id="3" creationId="{4330A67F-069E-409B-9C3D-0873BF79F6FB}"/>
          </ac:spMkLst>
        </pc:spChg>
      </pc:sldChg>
      <pc:sldChg chg="modSp">
        <pc:chgData name="Jacky Klerkx" userId="e66e0f6e-7a4c-47a1-a593-4f88aa7bf836" providerId="ADAL" clId="{72C97A6D-5BA0-4697-94D6-8F1F3DB43302}" dt="2019-09-02T15:15:38.548" v="580" actId="20577"/>
        <pc:sldMkLst>
          <pc:docMk/>
          <pc:sldMk cId="1455708080" sldId="264"/>
        </pc:sldMkLst>
        <pc:spChg chg="mod">
          <ac:chgData name="Jacky Klerkx" userId="e66e0f6e-7a4c-47a1-a593-4f88aa7bf836" providerId="ADAL" clId="{72C97A6D-5BA0-4697-94D6-8F1F3DB43302}" dt="2019-09-02T15:15:38.548" v="580" actId="20577"/>
          <ac:spMkLst>
            <pc:docMk/>
            <pc:sldMk cId="1455708080" sldId="264"/>
            <ac:spMk id="3" creationId="{07692C9B-6672-4677-8BD1-95ABFD4711CB}"/>
          </ac:spMkLst>
        </pc:spChg>
      </pc:sldChg>
      <pc:sldChg chg="modSp">
        <pc:chgData name="Jacky Klerkx" userId="e66e0f6e-7a4c-47a1-a593-4f88aa7bf836" providerId="ADAL" clId="{72C97A6D-5BA0-4697-94D6-8F1F3DB43302}" dt="2019-09-01T17:57:38.040" v="0" actId="13926"/>
        <pc:sldMkLst>
          <pc:docMk/>
          <pc:sldMk cId="3688920178" sldId="265"/>
        </pc:sldMkLst>
        <pc:spChg chg="mod">
          <ac:chgData name="Jacky Klerkx" userId="e66e0f6e-7a4c-47a1-a593-4f88aa7bf836" providerId="ADAL" clId="{72C97A6D-5BA0-4697-94D6-8F1F3DB43302}" dt="2019-09-01T17:57:38.040" v="0" actId="13926"/>
          <ac:spMkLst>
            <pc:docMk/>
            <pc:sldMk cId="3688920178" sldId="265"/>
            <ac:spMk id="3" creationId="{02AE4F16-998D-4F47-8660-7BA7397837F6}"/>
          </ac:spMkLst>
        </pc:spChg>
      </pc:sldChg>
      <pc:sldChg chg="modSp add">
        <pc:chgData name="Jacky Klerkx" userId="e66e0f6e-7a4c-47a1-a593-4f88aa7bf836" providerId="ADAL" clId="{72C97A6D-5BA0-4697-94D6-8F1F3DB43302}" dt="2019-09-01T18:00:35.647" v="143" actId="5793"/>
        <pc:sldMkLst>
          <pc:docMk/>
          <pc:sldMk cId="1514711151" sldId="266"/>
        </pc:sldMkLst>
        <pc:spChg chg="mod">
          <ac:chgData name="Jacky Klerkx" userId="e66e0f6e-7a4c-47a1-a593-4f88aa7bf836" providerId="ADAL" clId="{72C97A6D-5BA0-4697-94D6-8F1F3DB43302}" dt="2019-09-01T17:58:27.871" v="21" actId="20577"/>
          <ac:spMkLst>
            <pc:docMk/>
            <pc:sldMk cId="1514711151" sldId="266"/>
            <ac:spMk id="2" creationId="{8CAE23BA-C80B-40FF-A0CD-F27C0ADA8B3D}"/>
          </ac:spMkLst>
        </pc:spChg>
        <pc:spChg chg="mod">
          <ac:chgData name="Jacky Klerkx" userId="e66e0f6e-7a4c-47a1-a593-4f88aa7bf836" providerId="ADAL" clId="{72C97A6D-5BA0-4697-94D6-8F1F3DB43302}" dt="2019-09-01T18:00:35.647" v="143" actId="5793"/>
          <ac:spMkLst>
            <pc:docMk/>
            <pc:sldMk cId="1514711151" sldId="266"/>
            <ac:spMk id="3" creationId="{32C66C7D-F85C-4CE5-B2E6-7FE44E8CA8C5}"/>
          </ac:spMkLst>
        </pc:spChg>
      </pc:sldChg>
      <pc:sldChg chg="modSp add">
        <pc:chgData name="Jacky Klerkx" userId="e66e0f6e-7a4c-47a1-a593-4f88aa7bf836" providerId="ADAL" clId="{72C97A6D-5BA0-4697-94D6-8F1F3DB43302}" dt="2019-09-02T16:15:42.699" v="606" actId="20577"/>
        <pc:sldMkLst>
          <pc:docMk/>
          <pc:sldMk cId="1694279138" sldId="267"/>
        </pc:sldMkLst>
        <pc:spChg chg="mod">
          <ac:chgData name="Jacky Klerkx" userId="e66e0f6e-7a4c-47a1-a593-4f88aa7bf836" providerId="ADAL" clId="{72C97A6D-5BA0-4697-94D6-8F1F3DB43302}" dt="2019-09-01T18:00:43.171" v="164" actId="20577"/>
          <ac:spMkLst>
            <pc:docMk/>
            <pc:sldMk cId="1694279138" sldId="267"/>
            <ac:spMk id="2" creationId="{A20DC871-22B7-4CD0-9C15-894659F041AB}"/>
          </ac:spMkLst>
        </pc:spChg>
        <pc:spChg chg="mod">
          <ac:chgData name="Jacky Klerkx" userId="e66e0f6e-7a4c-47a1-a593-4f88aa7bf836" providerId="ADAL" clId="{72C97A6D-5BA0-4697-94D6-8F1F3DB43302}" dt="2019-09-02T16:15:42.699" v="606" actId="20577"/>
          <ac:spMkLst>
            <pc:docMk/>
            <pc:sldMk cId="1694279138" sldId="267"/>
            <ac:spMk id="3" creationId="{29721A99-BC9D-4352-9C8A-5FB203D287CF}"/>
          </ac:spMkLst>
        </pc:spChg>
      </pc:sldChg>
      <pc:sldChg chg="modSp add">
        <pc:chgData name="Jacky Klerkx" userId="e66e0f6e-7a4c-47a1-a593-4f88aa7bf836" providerId="ADAL" clId="{72C97A6D-5BA0-4697-94D6-8F1F3DB43302}" dt="2019-09-01T18:03:47.916" v="348" actId="5793"/>
        <pc:sldMkLst>
          <pc:docMk/>
          <pc:sldMk cId="744302501" sldId="268"/>
        </pc:sldMkLst>
        <pc:spChg chg="mod">
          <ac:chgData name="Jacky Klerkx" userId="e66e0f6e-7a4c-47a1-a593-4f88aa7bf836" providerId="ADAL" clId="{72C97A6D-5BA0-4697-94D6-8F1F3DB43302}" dt="2019-09-01T18:03:47.916" v="348" actId="5793"/>
          <ac:spMkLst>
            <pc:docMk/>
            <pc:sldMk cId="744302501" sldId="268"/>
            <ac:spMk id="2" creationId="{BEAC5144-A290-4C13-8381-921B4C6BCDB0}"/>
          </ac:spMkLst>
        </pc:spChg>
      </pc:sldChg>
    </pc:docChg>
  </pc:docChgLst>
  <pc:docChgLst>
    <pc:chgData name="Jacky Klerkx" userId="S::j.klerkx@skpo.nl::e66e0f6e-7a4c-47a1-a593-4f88aa7bf836" providerId="AD" clId="Web-{7159DC3A-5424-5CAD-0A1A-637A9D3B28F9}"/>
    <pc:docChg chg="modSld">
      <pc:chgData name="Jacky Klerkx" userId="S::j.klerkx@skpo.nl::e66e0f6e-7a4c-47a1-a593-4f88aa7bf836" providerId="AD" clId="Web-{7159DC3A-5424-5CAD-0A1A-637A9D3B28F9}" dt="2019-09-02T11:48:45.094" v="242" actId="20577"/>
      <pc:docMkLst>
        <pc:docMk/>
      </pc:docMkLst>
      <pc:sldChg chg="modSp">
        <pc:chgData name="Jacky Klerkx" userId="S::j.klerkx@skpo.nl::e66e0f6e-7a4c-47a1-a593-4f88aa7bf836" providerId="AD" clId="Web-{7159DC3A-5424-5CAD-0A1A-637A9D3B28F9}" dt="2019-09-02T11:45:30.516" v="128" actId="20577"/>
        <pc:sldMkLst>
          <pc:docMk/>
          <pc:sldMk cId="3182806014" sldId="258"/>
        </pc:sldMkLst>
        <pc:spChg chg="mod">
          <ac:chgData name="Jacky Klerkx" userId="S::j.klerkx@skpo.nl::e66e0f6e-7a4c-47a1-a593-4f88aa7bf836" providerId="AD" clId="Web-{7159DC3A-5424-5CAD-0A1A-637A9D3B28F9}" dt="2019-09-02T11:45:30.516" v="128" actId="20577"/>
          <ac:spMkLst>
            <pc:docMk/>
            <pc:sldMk cId="3182806014" sldId="258"/>
            <ac:spMk id="3" creationId="{65DD2AED-8714-4C71-9648-F87C8144F883}"/>
          </ac:spMkLst>
        </pc:spChg>
      </pc:sldChg>
      <pc:sldChg chg="modSp">
        <pc:chgData name="Jacky Klerkx" userId="S::j.klerkx@skpo.nl::e66e0f6e-7a4c-47a1-a593-4f88aa7bf836" providerId="AD" clId="Web-{7159DC3A-5424-5CAD-0A1A-637A9D3B28F9}" dt="2019-09-02T11:48:26.033" v="207" actId="20577"/>
        <pc:sldMkLst>
          <pc:docMk/>
          <pc:sldMk cId="1468765016" sldId="261"/>
        </pc:sldMkLst>
        <pc:spChg chg="mod">
          <ac:chgData name="Jacky Klerkx" userId="S::j.klerkx@skpo.nl::e66e0f6e-7a4c-47a1-a593-4f88aa7bf836" providerId="AD" clId="Web-{7159DC3A-5424-5CAD-0A1A-637A9D3B28F9}" dt="2019-09-02T11:48:26.033" v="207" actId="20577"/>
          <ac:spMkLst>
            <pc:docMk/>
            <pc:sldMk cId="1468765016" sldId="261"/>
            <ac:spMk id="3" creationId="{46D841F0-EB21-481F-A9FB-32567079EA6C}"/>
          </ac:spMkLst>
        </pc:spChg>
      </pc:sldChg>
      <pc:sldChg chg="modSp">
        <pc:chgData name="Jacky Klerkx" userId="S::j.klerkx@skpo.nl::e66e0f6e-7a4c-47a1-a593-4f88aa7bf836" providerId="AD" clId="Web-{7159DC3A-5424-5CAD-0A1A-637A9D3B28F9}" dt="2019-09-02T11:48:12.032" v="191" actId="20577"/>
        <pc:sldMkLst>
          <pc:docMk/>
          <pc:sldMk cId="1124996075" sldId="262"/>
        </pc:sldMkLst>
        <pc:spChg chg="mod">
          <ac:chgData name="Jacky Klerkx" userId="S::j.klerkx@skpo.nl::e66e0f6e-7a4c-47a1-a593-4f88aa7bf836" providerId="AD" clId="Web-{7159DC3A-5424-5CAD-0A1A-637A9D3B28F9}" dt="2019-09-02T11:48:12.032" v="191" actId="20577"/>
          <ac:spMkLst>
            <pc:docMk/>
            <pc:sldMk cId="1124996075" sldId="262"/>
            <ac:spMk id="3" creationId="{2C87007A-63DE-4D27-9180-9931AF1D464A}"/>
          </ac:spMkLst>
        </pc:spChg>
      </pc:sldChg>
      <pc:sldChg chg="modSp">
        <pc:chgData name="Jacky Klerkx" userId="S::j.klerkx@skpo.nl::e66e0f6e-7a4c-47a1-a593-4f88aa7bf836" providerId="AD" clId="Web-{7159DC3A-5424-5CAD-0A1A-637A9D3B28F9}" dt="2019-09-02T11:48:45.094" v="241" actId="20577"/>
        <pc:sldMkLst>
          <pc:docMk/>
          <pc:sldMk cId="4097429634" sldId="263"/>
        </pc:sldMkLst>
        <pc:spChg chg="mod">
          <ac:chgData name="Jacky Klerkx" userId="S::j.klerkx@skpo.nl::e66e0f6e-7a4c-47a1-a593-4f88aa7bf836" providerId="AD" clId="Web-{7159DC3A-5424-5CAD-0A1A-637A9D3B28F9}" dt="2019-09-02T11:48:45.094" v="241" actId="20577"/>
          <ac:spMkLst>
            <pc:docMk/>
            <pc:sldMk cId="4097429634" sldId="263"/>
            <ac:spMk id="3" creationId="{4330A67F-069E-409B-9C3D-0873BF79F6FB}"/>
          </ac:spMkLst>
        </pc:spChg>
      </pc:sldChg>
      <pc:sldChg chg="modSp">
        <pc:chgData name="Jacky Klerkx" userId="S::j.klerkx@skpo.nl::e66e0f6e-7a4c-47a1-a593-4f88aa7bf836" providerId="AD" clId="Web-{7159DC3A-5424-5CAD-0A1A-637A9D3B28F9}" dt="2019-09-02T11:44:01.178" v="29" actId="20577"/>
        <pc:sldMkLst>
          <pc:docMk/>
          <pc:sldMk cId="3688920178" sldId="265"/>
        </pc:sldMkLst>
        <pc:spChg chg="mod">
          <ac:chgData name="Jacky Klerkx" userId="S::j.klerkx@skpo.nl::e66e0f6e-7a4c-47a1-a593-4f88aa7bf836" providerId="AD" clId="Web-{7159DC3A-5424-5CAD-0A1A-637A9D3B28F9}" dt="2019-09-02T11:44:01.178" v="29" actId="20577"/>
          <ac:spMkLst>
            <pc:docMk/>
            <pc:sldMk cId="3688920178" sldId="265"/>
            <ac:spMk id="3" creationId="{02AE4F16-998D-4F47-8660-7BA7397837F6}"/>
          </ac:spMkLst>
        </pc:spChg>
      </pc:sldChg>
      <pc:sldChg chg="modSp">
        <pc:chgData name="Jacky Klerkx" userId="S::j.klerkx@skpo.nl::e66e0f6e-7a4c-47a1-a593-4f88aa7bf836" providerId="AD" clId="Web-{7159DC3A-5424-5CAD-0A1A-637A9D3B28F9}" dt="2019-09-02T11:44:34.016" v="111" actId="20577"/>
        <pc:sldMkLst>
          <pc:docMk/>
          <pc:sldMk cId="1694279138" sldId="267"/>
        </pc:sldMkLst>
        <pc:spChg chg="mod">
          <ac:chgData name="Jacky Klerkx" userId="S::j.klerkx@skpo.nl::e66e0f6e-7a4c-47a1-a593-4f88aa7bf836" providerId="AD" clId="Web-{7159DC3A-5424-5CAD-0A1A-637A9D3B28F9}" dt="2019-09-02T11:44:34.016" v="111" actId="20577"/>
          <ac:spMkLst>
            <pc:docMk/>
            <pc:sldMk cId="1694279138" sldId="267"/>
            <ac:spMk id="3" creationId="{29721A99-BC9D-4352-9C8A-5FB203D287CF}"/>
          </ac:spMkLst>
        </pc:spChg>
      </pc:sldChg>
    </pc:docChg>
  </pc:docChgLst>
  <pc:docChgLst>
    <pc:chgData name="Jacky Klerkx" userId="S::j.klerkx@skpo.nl::e66e0f6e-7a4c-47a1-a593-4f88aa7bf836" providerId="AD" clId="Web-{B001C8CD-EF0A-3AA9-7072-1FD683DEF62F}"/>
    <pc:docChg chg="delSld modSld">
      <pc:chgData name="Jacky Klerkx" userId="S::j.klerkx@skpo.nl::e66e0f6e-7a4c-47a1-a593-4f88aa7bf836" providerId="AD" clId="Web-{B001C8CD-EF0A-3AA9-7072-1FD683DEF62F}" dt="2020-09-08T06:05:30.246" v="146" actId="20577"/>
      <pc:docMkLst>
        <pc:docMk/>
      </pc:docMkLst>
      <pc:sldChg chg="modSp">
        <pc:chgData name="Jacky Klerkx" userId="S::j.klerkx@skpo.nl::e66e0f6e-7a4c-47a1-a593-4f88aa7bf836" providerId="AD" clId="Web-{B001C8CD-EF0A-3AA9-7072-1FD683DEF62F}" dt="2020-09-08T06:02:06.467" v="2" actId="20577"/>
        <pc:sldMkLst>
          <pc:docMk/>
          <pc:sldMk cId="4108634203" sldId="257"/>
        </pc:sldMkLst>
        <pc:spChg chg="mod">
          <ac:chgData name="Jacky Klerkx" userId="S::j.klerkx@skpo.nl::e66e0f6e-7a4c-47a1-a593-4f88aa7bf836" providerId="AD" clId="Web-{B001C8CD-EF0A-3AA9-7072-1FD683DEF62F}" dt="2020-09-08T06:02:06.467" v="2" actId="20577"/>
          <ac:spMkLst>
            <pc:docMk/>
            <pc:sldMk cId="4108634203" sldId="257"/>
            <ac:spMk id="3" creationId="{D93CAC25-2DB2-41D8-9E7A-25894FC43BFA}"/>
          </ac:spMkLst>
        </pc:spChg>
      </pc:sldChg>
      <pc:sldChg chg="modSp">
        <pc:chgData name="Jacky Klerkx" userId="S::j.klerkx@skpo.nl::e66e0f6e-7a4c-47a1-a593-4f88aa7bf836" providerId="AD" clId="Web-{B001C8CD-EF0A-3AA9-7072-1FD683DEF62F}" dt="2020-09-08T06:04:52.759" v="86" actId="20577"/>
        <pc:sldMkLst>
          <pc:docMk/>
          <pc:sldMk cId="3182806014" sldId="258"/>
        </pc:sldMkLst>
        <pc:spChg chg="mod">
          <ac:chgData name="Jacky Klerkx" userId="S::j.klerkx@skpo.nl::e66e0f6e-7a4c-47a1-a593-4f88aa7bf836" providerId="AD" clId="Web-{B001C8CD-EF0A-3AA9-7072-1FD683DEF62F}" dt="2020-09-08T06:02:36.406" v="18" actId="20577"/>
          <ac:spMkLst>
            <pc:docMk/>
            <pc:sldMk cId="3182806014" sldId="258"/>
            <ac:spMk id="2" creationId="{B7994FB1-7682-425A-9EEB-ABF69DC022C0}"/>
          </ac:spMkLst>
        </pc:spChg>
        <pc:spChg chg="mod">
          <ac:chgData name="Jacky Klerkx" userId="S::j.klerkx@skpo.nl::e66e0f6e-7a4c-47a1-a593-4f88aa7bf836" providerId="AD" clId="Web-{B001C8CD-EF0A-3AA9-7072-1FD683DEF62F}" dt="2020-09-08T06:04:52.759" v="86" actId="20577"/>
          <ac:spMkLst>
            <pc:docMk/>
            <pc:sldMk cId="3182806014" sldId="258"/>
            <ac:spMk id="3" creationId="{65DD2AED-8714-4C71-9648-F87C8144F883}"/>
          </ac:spMkLst>
        </pc:spChg>
      </pc:sldChg>
      <pc:sldChg chg="modSp del">
        <pc:chgData name="Jacky Klerkx" userId="S::j.klerkx@skpo.nl::e66e0f6e-7a4c-47a1-a593-4f88aa7bf836" providerId="AD" clId="Web-{B001C8CD-EF0A-3AA9-7072-1FD683DEF62F}" dt="2020-09-08T06:02:56.111" v="30"/>
        <pc:sldMkLst>
          <pc:docMk/>
          <pc:sldMk cId="1447726453" sldId="259"/>
        </pc:sldMkLst>
        <pc:spChg chg="mod">
          <ac:chgData name="Jacky Klerkx" userId="S::j.klerkx@skpo.nl::e66e0f6e-7a4c-47a1-a593-4f88aa7bf836" providerId="AD" clId="Web-{B001C8CD-EF0A-3AA9-7072-1FD683DEF62F}" dt="2020-09-08T06:02:44.297" v="21" actId="20577"/>
          <ac:spMkLst>
            <pc:docMk/>
            <pc:sldMk cId="1447726453" sldId="259"/>
            <ac:spMk id="3" creationId="{CC00CBC3-A708-4CF2-82B1-E29A2933C018}"/>
          </ac:spMkLst>
        </pc:spChg>
      </pc:sldChg>
      <pc:sldChg chg="modSp">
        <pc:chgData name="Jacky Klerkx" userId="S::j.klerkx@skpo.nl::e66e0f6e-7a4c-47a1-a593-4f88aa7bf836" providerId="AD" clId="Web-{B001C8CD-EF0A-3AA9-7072-1FD683DEF62F}" dt="2020-09-08T06:05:30.246" v="145" actId="20577"/>
        <pc:sldMkLst>
          <pc:docMk/>
          <pc:sldMk cId="1514711151" sldId="266"/>
        </pc:sldMkLst>
        <pc:spChg chg="mod">
          <ac:chgData name="Jacky Klerkx" userId="S::j.klerkx@skpo.nl::e66e0f6e-7a4c-47a1-a593-4f88aa7bf836" providerId="AD" clId="Web-{B001C8CD-EF0A-3AA9-7072-1FD683DEF62F}" dt="2020-09-08T06:05:30.246" v="145" actId="20577"/>
          <ac:spMkLst>
            <pc:docMk/>
            <pc:sldMk cId="1514711151" sldId="266"/>
            <ac:spMk id="3" creationId="{32C66C7D-F85C-4CE5-B2E6-7FE44E8CA8C5}"/>
          </ac:spMkLst>
        </pc:spChg>
      </pc:sldChg>
    </pc:docChg>
  </pc:docChgLst>
  <pc:docChgLst>
    <pc:chgData name="Jacky Klerkx" userId="e66e0f6e-7a4c-47a1-a593-4f88aa7bf836" providerId="ADAL" clId="{DECF0D92-1E55-4AE1-A7B2-17B9FC6D1B93}"/>
    <pc:docChg chg="undo custSel mod addSld delSld modSld sldOrd">
      <pc:chgData name="Jacky Klerkx" userId="e66e0f6e-7a4c-47a1-a593-4f88aa7bf836" providerId="ADAL" clId="{DECF0D92-1E55-4AE1-A7B2-17B9FC6D1B93}" dt="2020-09-14T07:22:21.451" v="535" actId="20577"/>
      <pc:docMkLst>
        <pc:docMk/>
      </pc:docMkLst>
      <pc:sldChg chg="addSp delSp modSp mod setBg delDesignElem">
        <pc:chgData name="Jacky Klerkx" userId="e66e0f6e-7a4c-47a1-a593-4f88aa7bf836" providerId="ADAL" clId="{DECF0D92-1E55-4AE1-A7B2-17B9FC6D1B93}" dt="2020-09-03T11:08:39.827" v="349" actId="20577"/>
        <pc:sldMkLst>
          <pc:docMk/>
          <pc:sldMk cId="1412658639" sldId="256"/>
        </pc:sldMkLst>
        <pc:spChg chg="mod">
          <ac:chgData name="Jacky Klerkx" userId="e66e0f6e-7a4c-47a1-a593-4f88aa7bf836" providerId="ADAL" clId="{DECF0D92-1E55-4AE1-A7B2-17B9FC6D1B93}" dt="2020-09-03T11:04:50.660" v="339" actId="26606"/>
          <ac:spMkLst>
            <pc:docMk/>
            <pc:sldMk cId="1412658639" sldId="256"/>
            <ac:spMk id="2" creationId="{58501C46-2AEF-44BA-A1FD-10F2C86B7E84}"/>
          </ac:spMkLst>
        </pc:spChg>
        <pc:spChg chg="mod">
          <ac:chgData name="Jacky Klerkx" userId="e66e0f6e-7a4c-47a1-a593-4f88aa7bf836" providerId="ADAL" clId="{DECF0D92-1E55-4AE1-A7B2-17B9FC6D1B93}" dt="2020-09-03T11:08:39.827" v="349" actId="20577"/>
          <ac:spMkLst>
            <pc:docMk/>
            <pc:sldMk cId="1412658639" sldId="256"/>
            <ac:spMk id="3" creationId="{0EE31CA0-1F29-46CF-AF72-32FEF0DDF512}"/>
          </ac:spMkLst>
        </pc:spChg>
        <pc:spChg chg="add del">
          <ac:chgData name="Jacky Klerkx" userId="e66e0f6e-7a4c-47a1-a593-4f88aa7bf836" providerId="ADAL" clId="{DECF0D92-1E55-4AE1-A7B2-17B9FC6D1B93}" dt="2020-09-03T11:04:50.660" v="339" actId="26606"/>
          <ac:spMkLst>
            <pc:docMk/>
            <pc:sldMk cId="1412658639" sldId="256"/>
            <ac:spMk id="8" creationId="{22C7FDF9-C2A1-45C5-A49B-8B1CA2A3C05B}"/>
          </ac:spMkLst>
        </pc:spChg>
        <pc:spChg chg="add del">
          <ac:chgData name="Jacky Klerkx" userId="e66e0f6e-7a4c-47a1-a593-4f88aa7bf836" providerId="ADAL" clId="{DECF0D92-1E55-4AE1-A7B2-17B9FC6D1B93}" dt="2020-09-03T11:04:49.395" v="338" actId="26606"/>
          <ac:spMkLst>
            <pc:docMk/>
            <pc:sldMk cId="1412658639" sldId="256"/>
            <ac:spMk id="17" creationId="{22C7FDF9-C2A1-45C5-A49B-8B1CA2A3C05B}"/>
          </ac:spMkLst>
        </pc:spChg>
        <pc:picChg chg="add del">
          <ac:chgData name="Jacky Klerkx" userId="e66e0f6e-7a4c-47a1-a593-4f88aa7bf836" providerId="ADAL" clId="{DECF0D92-1E55-4AE1-A7B2-17B9FC6D1B93}" dt="2020-09-03T11:04:50.660" v="339" actId="26606"/>
          <ac:picMkLst>
            <pc:docMk/>
            <pc:sldMk cId="1412658639" sldId="256"/>
            <ac:picMk id="10" creationId="{8D8988FF-4B5F-49A9-BB7F-B49C1610F1B4}"/>
          </ac:picMkLst>
        </pc:picChg>
        <pc:picChg chg="add del">
          <ac:chgData name="Jacky Klerkx" userId="e66e0f6e-7a4c-47a1-a593-4f88aa7bf836" providerId="ADAL" clId="{DECF0D92-1E55-4AE1-A7B2-17B9FC6D1B93}" dt="2020-09-03T11:04:49.395" v="338" actId="26606"/>
          <ac:picMkLst>
            <pc:docMk/>
            <pc:sldMk cId="1412658639" sldId="256"/>
            <ac:picMk id="19" creationId="{8D8988FF-4B5F-49A9-BB7F-B49C1610F1B4}"/>
          </ac:picMkLst>
        </pc:picChg>
        <pc:cxnChg chg="add del">
          <ac:chgData name="Jacky Klerkx" userId="e66e0f6e-7a4c-47a1-a593-4f88aa7bf836" providerId="ADAL" clId="{DECF0D92-1E55-4AE1-A7B2-17B9FC6D1B93}" dt="2020-09-03T11:04:50.660" v="339" actId="26606"/>
          <ac:cxnSpMkLst>
            <pc:docMk/>
            <pc:sldMk cId="1412658639" sldId="256"/>
            <ac:cxnSpMk id="12" creationId="{CE580401-353D-4D90-9CA7-316BFD718E5C}"/>
          </ac:cxnSpMkLst>
        </pc:cxnChg>
        <pc:cxnChg chg="add del">
          <ac:chgData name="Jacky Klerkx" userId="e66e0f6e-7a4c-47a1-a593-4f88aa7bf836" providerId="ADAL" clId="{DECF0D92-1E55-4AE1-A7B2-17B9FC6D1B93}" dt="2020-09-03T11:04:49.395" v="338" actId="26606"/>
          <ac:cxnSpMkLst>
            <pc:docMk/>
            <pc:sldMk cId="1412658639" sldId="256"/>
            <ac:cxnSpMk id="21" creationId="{CE580401-353D-4D90-9CA7-316BFD718E5C}"/>
          </ac:cxnSpMkLst>
        </pc:cxnChg>
      </pc:sldChg>
      <pc:sldChg chg="addSp delSp modSp mod setBg">
        <pc:chgData name="Jacky Klerkx" userId="e66e0f6e-7a4c-47a1-a593-4f88aa7bf836" providerId="ADAL" clId="{DECF0D92-1E55-4AE1-A7B2-17B9FC6D1B93}" dt="2020-09-03T11:09:35.787" v="365" actId="20577"/>
        <pc:sldMkLst>
          <pc:docMk/>
          <pc:sldMk cId="4108634203" sldId="257"/>
        </pc:sldMkLst>
        <pc:spChg chg="mod">
          <ac:chgData name="Jacky Klerkx" userId="e66e0f6e-7a4c-47a1-a593-4f88aa7bf836" providerId="ADAL" clId="{DECF0D92-1E55-4AE1-A7B2-17B9FC6D1B93}" dt="2020-09-03T11:05:07.360" v="343" actId="20577"/>
          <ac:spMkLst>
            <pc:docMk/>
            <pc:sldMk cId="4108634203" sldId="257"/>
            <ac:spMk id="2" creationId="{4D21C1E2-9812-4536-A514-DA2CF5C30669}"/>
          </ac:spMkLst>
        </pc:spChg>
        <pc:spChg chg="mod">
          <ac:chgData name="Jacky Klerkx" userId="e66e0f6e-7a4c-47a1-a593-4f88aa7bf836" providerId="ADAL" clId="{DECF0D92-1E55-4AE1-A7B2-17B9FC6D1B93}" dt="2020-09-03T11:09:35.787" v="365" actId="20577"/>
          <ac:spMkLst>
            <pc:docMk/>
            <pc:sldMk cId="4108634203" sldId="257"/>
            <ac:spMk id="3" creationId="{D93CAC25-2DB2-41D8-9E7A-25894FC43BFA}"/>
          </ac:spMkLst>
        </pc:spChg>
        <pc:spChg chg="add del">
          <ac:chgData name="Jacky Klerkx" userId="e66e0f6e-7a4c-47a1-a593-4f88aa7bf836" providerId="ADAL" clId="{DECF0D92-1E55-4AE1-A7B2-17B9FC6D1B93}" dt="2020-09-03T11:03:32.701" v="327" actId="26606"/>
          <ac:spMkLst>
            <pc:docMk/>
            <pc:sldMk cId="4108634203" sldId="257"/>
            <ac:spMk id="8" creationId="{278BC618-3289-4C64-902D-506AF437E6A7}"/>
          </ac:spMkLst>
        </pc:spChg>
        <pc:spChg chg="add del">
          <ac:chgData name="Jacky Klerkx" userId="e66e0f6e-7a4c-47a1-a593-4f88aa7bf836" providerId="ADAL" clId="{DECF0D92-1E55-4AE1-A7B2-17B9FC6D1B93}" dt="2020-09-03T11:04:14.771" v="333" actId="26606"/>
          <ac:spMkLst>
            <pc:docMk/>
            <pc:sldMk cId="4108634203" sldId="257"/>
            <ac:spMk id="14" creationId="{29369C1F-C4A4-40B4-B6E0-2858C840F618}"/>
          </ac:spMkLst>
        </pc:spChg>
        <pc:picChg chg="add del">
          <ac:chgData name="Jacky Klerkx" userId="e66e0f6e-7a4c-47a1-a593-4f88aa7bf836" providerId="ADAL" clId="{DECF0D92-1E55-4AE1-A7B2-17B9FC6D1B93}" dt="2020-09-03T11:03:32.701" v="327" actId="26606"/>
          <ac:picMkLst>
            <pc:docMk/>
            <pc:sldMk cId="4108634203" sldId="257"/>
            <ac:picMk id="10" creationId="{133D31B1-9C37-4542-80D3-7B54026F28EE}"/>
          </ac:picMkLst>
        </pc:picChg>
        <pc:picChg chg="add del">
          <ac:chgData name="Jacky Klerkx" userId="e66e0f6e-7a4c-47a1-a593-4f88aa7bf836" providerId="ADAL" clId="{DECF0D92-1E55-4AE1-A7B2-17B9FC6D1B93}" dt="2020-09-03T11:04:14.771" v="333" actId="26606"/>
          <ac:picMkLst>
            <pc:docMk/>
            <pc:sldMk cId="4108634203" sldId="257"/>
            <ac:picMk id="15" creationId="{D2C6A0EE-D2D9-448F-B083-7DEEB674BA77}"/>
          </ac:picMkLst>
        </pc:picChg>
        <pc:cxnChg chg="add del">
          <ac:chgData name="Jacky Klerkx" userId="e66e0f6e-7a4c-47a1-a593-4f88aa7bf836" providerId="ADAL" clId="{DECF0D92-1E55-4AE1-A7B2-17B9FC6D1B93}" dt="2020-09-03T11:03:32.701" v="327" actId="26606"/>
          <ac:cxnSpMkLst>
            <pc:docMk/>
            <pc:sldMk cId="4108634203" sldId="257"/>
            <ac:cxnSpMk id="12" creationId="{10D273FA-71CB-4AEB-8F60-67AB3375E398}"/>
          </ac:cxnSpMkLst>
        </pc:cxnChg>
        <pc:cxnChg chg="add del">
          <ac:chgData name="Jacky Klerkx" userId="e66e0f6e-7a4c-47a1-a593-4f88aa7bf836" providerId="ADAL" clId="{DECF0D92-1E55-4AE1-A7B2-17B9FC6D1B93}" dt="2020-09-03T11:04:14.771" v="333" actId="26606"/>
          <ac:cxnSpMkLst>
            <pc:docMk/>
            <pc:sldMk cId="4108634203" sldId="257"/>
            <ac:cxnSpMk id="16" creationId="{96DC9B3E-DC68-4FF2-9781-CB1E626F5526}"/>
          </ac:cxnSpMkLst>
        </pc:cxnChg>
      </pc:sldChg>
      <pc:sldChg chg="modSp mod">
        <pc:chgData name="Jacky Klerkx" userId="e66e0f6e-7a4c-47a1-a593-4f88aa7bf836" providerId="ADAL" clId="{DECF0D92-1E55-4AE1-A7B2-17B9FC6D1B93}" dt="2020-09-03T11:04:32.560" v="336"/>
        <pc:sldMkLst>
          <pc:docMk/>
          <pc:sldMk cId="3182806014" sldId="258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3182806014" sldId="258"/>
            <ac:spMk id="2" creationId="{B7994FB1-7682-425A-9EEB-ABF69DC022C0}"/>
          </ac:spMkLst>
        </pc:spChg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3182806014" sldId="258"/>
            <ac:spMk id="3" creationId="{65DD2AED-8714-4C71-9648-F87C8144F883}"/>
          </ac:spMkLst>
        </pc:spChg>
      </pc:sldChg>
      <pc:sldChg chg="modSp mod">
        <pc:chgData name="Jacky Klerkx" userId="e66e0f6e-7a4c-47a1-a593-4f88aa7bf836" providerId="ADAL" clId="{DECF0D92-1E55-4AE1-A7B2-17B9FC6D1B93}" dt="2020-09-03T11:04:32.560" v="336"/>
        <pc:sldMkLst>
          <pc:docMk/>
          <pc:sldMk cId="1447726453" sldId="259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447726453" sldId="259"/>
            <ac:spMk id="2" creationId="{1548674B-9403-4DFB-922A-2ADBB1EB5079}"/>
          </ac:spMkLst>
        </pc:spChg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447726453" sldId="259"/>
            <ac:spMk id="3" creationId="{CC00CBC3-A708-4CF2-82B1-E29A2933C018}"/>
          </ac:spMkLst>
        </pc:spChg>
      </pc:sldChg>
      <pc:sldChg chg="modSp del mod">
        <pc:chgData name="Jacky Klerkx" userId="e66e0f6e-7a4c-47a1-a593-4f88aa7bf836" providerId="ADAL" clId="{DECF0D92-1E55-4AE1-A7B2-17B9FC6D1B93}" dt="2020-09-14T06:54:50.862" v="481" actId="2696"/>
        <pc:sldMkLst>
          <pc:docMk/>
          <pc:sldMk cId="1504910718" sldId="260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504910718" sldId="260"/>
            <ac:spMk id="2" creationId="{D197F02B-CA2E-489C-B9B0-2644543DCE2B}"/>
          </ac:spMkLst>
        </pc:spChg>
        <pc:spChg chg="mod">
          <ac:chgData name="Jacky Klerkx" userId="e66e0f6e-7a4c-47a1-a593-4f88aa7bf836" providerId="ADAL" clId="{DECF0D92-1E55-4AE1-A7B2-17B9FC6D1B93}" dt="2020-09-03T11:10:40.884" v="371" actId="20577"/>
          <ac:spMkLst>
            <pc:docMk/>
            <pc:sldMk cId="1504910718" sldId="260"/>
            <ac:spMk id="3" creationId="{38A17882-F5D6-4B2C-B86F-0B4770920FF8}"/>
          </ac:spMkLst>
        </pc:spChg>
      </pc:sldChg>
      <pc:sldChg chg="ord">
        <pc:chgData name="Jacky Klerkx" userId="e66e0f6e-7a4c-47a1-a593-4f88aa7bf836" providerId="ADAL" clId="{DECF0D92-1E55-4AE1-A7B2-17B9FC6D1B93}" dt="2020-09-14T06:55:16.437" v="483"/>
        <pc:sldMkLst>
          <pc:docMk/>
          <pc:sldMk cId="3206541288" sldId="260"/>
        </pc:sldMkLst>
      </pc:sldChg>
      <pc:sldChg chg="modSp mod">
        <pc:chgData name="Jacky Klerkx" userId="e66e0f6e-7a4c-47a1-a593-4f88aa7bf836" providerId="ADAL" clId="{DECF0D92-1E55-4AE1-A7B2-17B9FC6D1B93}" dt="2020-09-14T07:21:58.905" v="524" actId="20577"/>
        <pc:sldMkLst>
          <pc:docMk/>
          <pc:sldMk cId="411095106" sldId="261"/>
        </pc:sldMkLst>
        <pc:spChg chg="mod">
          <ac:chgData name="Jacky Klerkx" userId="e66e0f6e-7a4c-47a1-a593-4f88aa7bf836" providerId="ADAL" clId="{DECF0D92-1E55-4AE1-A7B2-17B9FC6D1B93}" dt="2020-09-14T07:21:58.905" v="524" actId="20577"/>
          <ac:spMkLst>
            <pc:docMk/>
            <pc:sldMk cId="411095106" sldId="261"/>
            <ac:spMk id="3" creationId="{46D841F0-EB21-481F-A9FB-32567079EA6C}"/>
          </ac:spMkLst>
        </pc:spChg>
      </pc:sldChg>
      <pc:sldChg chg="addSp delSp modSp del mod setBg">
        <pc:chgData name="Jacky Klerkx" userId="e66e0f6e-7a4c-47a1-a593-4f88aa7bf836" providerId="ADAL" clId="{DECF0D92-1E55-4AE1-A7B2-17B9FC6D1B93}" dt="2020-09-14T06:54:50.862" v="481" actId="2696"/>
        <pc:sldMkLst>
          <pc:docMk/>
          <pc:sldMk cId="1468765016" sldId="261"/>
        </pc:sldMkLst>
        <pc:spChg chg="mod">
          <ac:chgData name="Jacky Klerkx" userId="e66e0f6e-7a4c-47a1-a593-4f88aa7bf836" providerId="ADAL" clId="{DECF0D92-1E55-4AE1-A7B2-17B9FC6D1B93}" dt="2020-09-03T11:10:57.787" v="373" actId="20577"/>
          <ac:spMkLst>
            <pc:docMk/>
            <pc:sldMk cId="1468765016" sldId="261"/>
            <ac:spMk id="2" creationId="{4EE51423-E574-441F-8F3C-47E75B7B6A4E}"/>
          </ac:spMkLst>
        </pc:spChg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468765016" sldId="261"/>
            <ac:spMk id="3" creationId="{46D841F0-EB21-481F-A9FB-32567079EA6C}"/>
          </ac:spMkLst>
        </pc:spChg>
        <pc:spChg chg="add del">
          <ac:chgData name="Jacky Klerkx" userId="e66e0f6e-7a4c-47a1-a593-4f88aa7bf836" providerId="ADAL" clId="{DECF0D92-1E55-4AE1-A7B2-17B9FC6D1B93}" dt="2020-09-03T11:04:11.429" v="331" actId="26606"/>
          <ac:spMkLst>
            <pc:docMk/>
            <pc:sldMk cId="1468765016" sldId="261"/>
            <ac:spMk id="8" creationId="{278BC618-3289-4C64-902D-506AF437E6A7}"/>
          </ac:spMkLst>
        </pc:spChg>
        <pc:picChg chg="add del">
          <ac:chgData name="Jacky Klerkx" userId="e66e0f6e-7a4c-47a1-a593-4f88aa7bf836" providerId="ADAL" clId="{DECF0D92-1E55-4AE1-A7B2-17B9FC6D1B93}" dt="2020-09-03T11:04:11.429" v="331" actId="26606"/>
          <ac:picMkLst>
            <pc:docMk/>
            <pc:sldMk cId="1468765016" sldId="261"/>
            <ac:picMk id="10" creationId="{133D31B1-9C37-4542-80D3-7B54026F28EE}"/>
          </ac:picMkLst>
        </pc:picChg>
        <pc:cxnChg chg="add del">
          <ac:chgData name="Jacky Klerkx" userId="e66e0f6e-7a4c-47a1-a593-4f88aa7bf836" providerId="ADAL" clId="{DECF0D92-1E55-4AE1-A7B2-17B9FC6D1B93}" dt="2020-09-03T11:04:11.429" v="331" actId="26606"/>
          <ac:cxnSpMkLst>
            <pc:docMk/>
            <pc:sldMk cId="1468765016" sldId="261"/>
            <ac:cxnSpMk id="12" creationId="{10D273FA-71CB-4AEB-8F60-67AB3375E398}"/>
          </ac:cxnSpMkLst>
        </pc:cxnChg>
      </pc:sldChg>
      <pc:sldChg chg="modSp del mod">
        <pc:chgData name="Jacky Klerkx" userId="e66e0f6e-7a4c-47a1-a593-4f88aa7bf836" providerId="ADAL" clId="{DECF0D92-1E55-4AE1-A7B2-17B9FC6D1B93}" dt="2020-09-14T06:54:50.862" v="481" actId="2696"/>
        <pc:sldMkLst>
          <pc:docMk/>
          <pc:sldMk cId="1124996075" sldId="262"/>
        </pc:sldMkLst>
        <pc:spChg chg="mod">
          <ac:chgData name="Jacky Klerkx" userId="e66e0f6e-7a4c-47a1-a593-4f88aa7bf836" providerId="ADAL" clId="{DECF0D92-1E55-4AE1-A7B2-17B9FC6D1B93}" dt="2020-09-03T11:11:25.824" v="375" actId="20577"/>
          <ac:spMkLst>
            <pc:docMk/>
            <pc:sldMk cId="1124996075" sldId="262"/>
            <ac:spMk id="2" creationId="{7DAA1FE1-6506-4090-87BF-02D76E2455FE}"/>
          </ac:spMkLst>
        </pc:spChg>
        <pc:spChg chg="mod">
          <ac:chgData name="Jacky Klerkx" userId="e66e0f6e-7a4c-47a1-a593-4f88aa7bf836" providerId="ADAL" clId="{DECF0D92-1E55-4AE1-A7B2-17B9FC6D1B93}" dt="2020-09-03T11:12:07.928" v="415" actId="5793"/>
          <ac:spMkLst>
            <pc:docMk/>
            <pc:sldMk cId="1124996075" sldId="262"/>
            <ac:spMk id="3" creationId="{2C87007A-63DE-4D27-9180-9931AF1D464A}"/>
          </ac:spMkLst>
        </pc:spChg>
      </pc:sldChg>
      <pc:sldChg chg="modSp mod">
        <pc:chgData name="Jacky Klerkx" userId="e66e0f6e-7a4c-47a1-a593-4f88aa7bf836" providerId="ADAL" clId="{DECF0D92-1E55-4AE1-A7B2-17B9FC6D1B93}" dt="2020-09-14T07:22:21.451" v="535" actId="20577"/>
        <pc:sldMkLst>
          <pc:docMk/>
          <pc:sldMk cId="1349906392" sldId="262"/>
        </pc:sldMkLst>
        <pc:spChg chg="mod">
          <ac:chgData name="Jacky Klerkx" userId="e66e0f6e-7a4c-47a1-a593-4f88aa7bf836" providerId="ADAL" clId="{DECF0D92-1E55-4AE1-A7B2-17B9FC6D1B93}" dt="2020-09-14T07:22:21.451" v="535" actId="20577"/>
          <ac:spMkLst>
            <pc:docMk/>
            <pc:sldMk cId="1349906392" sldId="262"/>
            <ac:spMk id="3" creationId="{2C87007A-63DE-4D27-9180-9931AF1D464A}"/>
          </ac:spMkLst>
        </pc:spChg>
      </pc:sldChg>
      <pc:sldChg chg="modSp del mod">
        <pc:chgData name="Jacky Klerkx" userId="e66e0f6e-7a4c-47a1-a593-4f88aa7bf836" providerId="ADAL" clId="{DECF0D92-1E55-4AE1-A7B2-17B9FC6D1B93}" dt="2020-09-03T10:57:16.542" v="287" actId="2696"/>
        <pc:sldMkLst>
          <pc:docMk/>
          <pc:sldMk cId="4097429634" sldId="263"/>
        </pc:sldMkLst>
        <pc:spChg chg="mod">
          <ac:chgData name="Jacky Klerkx" userId="e66e0f6e-7a4c-47a1-a593-4f88aa7bf836" providerId="ADAL" clId="{DECF0D92-1E55-4AE1-A7B2-17B9FC6D1B93}" dt="2020-09-03T10:47:54.382" v="174" actId="20577"/>
          <ac:spMkLst>
            <pc:docMk/>
            <pc:sldMk cId="4097429634" sldId="263"/>
            <ac:spMk id="2" creationId="{19D3A7F1-080E-4624-9D87-B0D8D7136A0C}"/>
          </ac:spMkLst>
        </pc:spChg>
        <pc:spChg chg="mod">
          <ac:chgData name="Jacky Klerkx" userId="e66e0f6e-7a4c-47a1-a593-4f88aa7bf836" providerId="ADAL" clId="{DECF0D92-1E55-4AE1-A7B2-17B9FC6D1B93}" dt="2020-09-03T10:50:30.914" v="201" actId="20577"/>
          <ac:spMkLst>
            <pc:docMk/>
            <pc:sldMk cId="4097429634" sldId="263"/>
            <ac:spMk id="3" creationId="{4330A67F-069E-409B-9C3D-0873BF79F6FB}"/>
          </ac:spMkLst>
        </pc:spChg>
      </pc:sldChg>
      <pc:sldChg chg="modSp del mod">
        <pc:chgData name="Jacky Klerkx" userId="e66e0f6e-7a4c-47a1-a593-4f88aa7bf836" providerId="ADAL" clId="{DECF0D92-1E55-4AE1-A7B2-17B9FC6D1B93}" dt="2020-09-14T06:54:50.862" v="481" actId="2696"/>
        <pc:sldMkLst>
          <pc:docMk/>
          <pc:sldMk cId="1455708080" sldId="264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455708080" sldId="264"/>
            <ac:spMk id="2" creationId="{44BDA0A7-5688-4E79-A9BF-E4DB60B5CE35}"/>
          </ac:spMkLst>
        </pc:spChg>
        <pc:spChg chg="mod">
          <ac:chgData name="Jacky Klerkx" userId="e66e0f6e-7a4c-47a1-a593-4f88aa7bf836" providerId="ADAL" clId="{DECF0D92-1E55-4AE1-A7B2-17B9FC6D1B93}" dt="2020-09-03T11:12:45.921" v="417" actId="20577"/>
          <ac:spMkLst>
            <pc:docMk/>
            <pc:sldMk cId="1455708080" sldId="264"/>
            <ac:spMk id="3" creationId="{07692C9B-6672-4677-8BD1-95ABFD4711CB}"/>
          </ac:spMkLst>
        </pc:spChg>
      </pc:sldChg>
      <pc:sldChg chg="modSp mod ord">
        <pc:chgData name="Jacky Klerkx" userId="e66e0f6e-7a4c-47a1-a593-4f88aa7bf836" providerId="ADAL" clId="{DECF0D92-1E55-4AE1-A7B2-17B9FC6D1B93}" dt="2020-09-14T06:54:03.689" v="480"/>
        <pc:sldMkLst>
          <pc:docMk/>
          <pc:sldMk cId="3688920178" sldId="265"/>
        </pc:sldMkLst>
        <pc:spChg chg="mod">
          <ac:chgData name="Jacky Klerkx" userId="e66e0f6e-7a4c-47a1-a593-4f88aa7bf836" providerId="ADAL" clId="{DECF0D92-1E55-4AE1-A7B2-17B9FC6D1B93}" dt="2020-09-03T11:13:26.019" v="419" actId="20577"/>
          <ac:spMkLst>
            <pc:docMk/>
            <pc:sldMk cId="3688920178" sldId="265"/>
            <ac:spMk id="2" creationId="{DDB62F2F-F00D-4276-A3FA-544730452E00}"/>
          </ac:spMkLst>
        </pc:spChg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3688920178" sldId="265"/>
            <ac:spMk id="3" creationId="{02AE4F16-998D-4F47-8660-7BA7397837F6}"/>
          </ac:spMkLst>
        </pc:spChg>
      </pc:sldChg>
      <pc:sldChg chg="modSp mod">
        <pc:chgData name="Jacky Klerkx" userId="e66e0f6e-7a4c-47a1-a593-4f88aa7bf836" providerId="ADAL" clId="{DECF0D92-1E55-4AE1-A7B2-17B9FC6D1B93}" dt="2020-09-03T11:13:50.391" v="425" actId="20577"/>
        <pc:sldMkLst>
          <pc:docMk/>
          <pc:sldMk cId="1514711151" sldId="266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514711151" sldId="266"/>
            <ac:spMk id="2" creationId="{8CAE23BA-C80B-40FF-A0CD-F27C0ADA8B3D}"/>
          </ac:spMkLst>
        </pc:spChg>
        <pc:spChg chg="mod">
          <ac:chgData name="Jacky Klerkx" userId="e66e0f6e-7a4c-47a1-a593-4f88aa7bf836" providerId="ADAL" clId="{DECF0D92-1E55-4AE1-A7B2-17B9FC6D1B93}" dt="2020-09-03T11:13:50.391" v="425" actId="20577"/>
          <ac:spMkLst>
            <pc:docMk/>
            <pc:sldMk cId="1514711151" sldId="266"/>
            <ac:spMk id="3" creationId="{32C66C7D-F85C-4CE5-B2E6-7FE44E8CA8C5}"/>
          </ac:spMkLst>
        </pc:spChg>
      </pc:sldChg>
      <pc:sldChg chg="modSp mod">
        <pc:chgData name="Jacky Klerkx" userId="e66e0f6e-7a4c-47a1-a593-4f88aa7bf836" providerId="ADAL" clId="{DECF0D92-1E55-4AE1-A7B2-17B9FC6D1B93}" dt="2020-09-03T11:15:34.412" v="438" actId="20577"/>
        <pc:sldMkLst>
          <pc:docMk/>
          <pc:sldMk cId="1694279138" sldId="267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1694279138" sldId="267"/>
            <ac:spMk id="2" creationId="{A20DC871-22B7-4CD0-9C15-894659F041AB}"/>
          </ac:spMkLst>
        </pc:spChg>
        <pc:spChg chg="mod">
          <ac:chgData name="Jacky Klerkx" userId="e66e0f6e-7a4c-47a1-a593-4f88aa7bf836" providerId="ADAL" clId="{DECF0D92-1E55-4AE1-A7B2-17B9FC6D1B93}" dt="2020-09-03T11:15:34.412" v="438" actId="20577"/>
          <ac:spMkLst>
            <pc:docMk/>
            <pc:sldMk cId="1694279138" sldId="267"/>
            <ac:spMk id="3" creationId="{29721A99-BC9D-4352-9C8A-5FB203D287CF}"/>
          </ac:spMkLst>
        </pc:spChg>
      </pc:sldChg>
      <pc:sldChg chg="addSp delSp modSp mod setBg">
        <pc:chgData name="Jacky Klerkx" userId="e66e0f6e-7a4c-47a1-a593-4f88aa7bf836" providerId="ADAL" clId="{DECF0D92-1E55-4AE1-A7B2-17B9FC6D1B93}" dt="2020-09-03T11:04:32.560" v="336"/>
        <pc:sldMkLst>
          <pc:docMk/>
          <pc:sldMk cId="744302501" sldId="268"/>
        </pc:sldMkLst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744302501" sldId="268"/>
            <ac:spMk id="2" creationId="{BEAC5144-A290-4C13-8381-921B4C6BCDB0}"/>
          </ac:spMkLst>
        </pc:spChg>
        <pc:spChg chg="mod">
          <ac:chgData name="Jacky Klerkx" userId="e66e0f6e-7a4c-47a1-a593-4f88aa7bf836" providerId="ADAL" clId="{DECF0D92-1E55-4AE1-A7B2-17B9FC6D1B93}" dt="2020-09-03T11:04:32.560" v="336"/>
          <ac:spMkLst>
            <pc:docMk/>
            <pc:sldMk cId="744302501" sldId="268"/>
            <ac:spMk id="3" creationId="{653A8ACC-FA28-48AA-94DB-64F861FA6C8A}"/>
          </ac:spMkLst>
        </pc:spChg>
        <pc:spChg chg="add del">
          <ac:chgData name="Jacky Klerkx" userId="e66e0f6e-7a4c-47a1-a593-4f88aa7bf836" providerId="ADAL" clId="{DECF0D92-1E55-4AE1-A7B2-17B9FC6D1B93}" dt="2020-09-03T11:04:12.514" v="332" actId="26606"/>
          <ac:spMkLst>
            <pc:docMk/>
            <pc:sldMk cId="744302501" sldId="268"/>
            <ac:spMk id="8" creationId="{278BC618-3289-4C64-902D-506AF437E6A7}"/>
          </ac:spMkLst>
        </pc:spChg>
        <pc:picChg chg="add del">
          <ac:chgData name="Jacky Klerkx" userId="e66e0f6e-7a4c-47a1-a593-4f88aa7bf836" providerId="ADAL" clId="{DECF0D92-1E55-4AE1-A7B2-17B9FC6D1B93}" dt="2020-09-03T11:04:12.514" v="332" actId="26606"/>
          <ac:picMkLst>
            <pc:docMk/>
            <pc:sldMk cId="744302501" sldId="268"/>
            <ac:picMk id="10" creationId="{133D31B1-9C37-4542-80D3-7B54026F28EE}"/>
          </ac:picMkLst>
        </pc:picChg>
        <pc:cxnChg chg="add del">
          <ac:chgData name="Jacky Klerkx" userId="e66e0f6e-7a4c-47a1-a593-4f88aa7bf836" providerId="ADAL" clId="{DECF0D92-1E55-4AE1-A7B2-17B9FC6D1B93}" dt="2020-09-03T11:04:12.514" v="332" actId="26606"/>
          <ac:cxnSpMkLst>
            <pc:docMk/>
            <pc:sldMk cId="744302501" sldId="268"/>
            <ac:cxnSpMk id="12" creationId="{10D273FA-71CB-4AEB-8F60-67AB3375E398}"/>
          </ac:cxnSpMkLst>
        </pc:cxnChg>
      </pc:sldChg>
      <pc:sldChg chg="modSp new mod">
        <pc:chgData name="Jacky Klerkx" userId="e66e0f6e-7a4c-47a1-a593-4f88aa7bf836" providerId="ADAL" clId="{DECF0D92-1E55-4AE1-A7B2-17B9FC6D1B93}" dt="2020-09-03T11:50:44.128" v="478" actId="20577"/>
        <pc:sldMkLst>
          <pc:docMk/>
          <pc:sldMk cId="1710962892" sldId="269"/>
        </pc:sldMkLst>
        <pc:spChg chg="mod">
          <ac:chgData name="Jacky Klerkx" userId="e66e0f6e-7a4c-47a1-a593-4f88aa7bf836" providerId="ADAL" clId="{DECF0D92-1E55-4AE1-A7B2-17B9FC6D1B93}" dt="2020-09-03T11:49:32.994" v="448" actId="20577"/>
          <ac:spMkLst>
            <pc:docMk/>
            <pc:sldMk cId="1710962892" sldId="269"/>
            <ac:spMk id="2" creationId="{45D1B144-08C5-4E87-8425-002D8A83498B}"/>
          </ac:spMkLst>
        </pc:spChg>
        <pc:spChg chg="mod">
          <ac:chgData name="Jacky Klerkx" userId="e66e0f6e-7a4c-47a1-a593-4f88aa7bf836" providerId="ADAL" clId="{DECF0D92-1E55-4AE1-A7B2-17B9FC6D1B93}" dt="2020-09-03T11:50:44.128" v="478" actId="20577"/>
          <ac:spMkLst>
            <pc:docMk/>
            <pc:sldMk cId="1710962892" sldId="269"/>
            <ac:spMk id="3" creationId="{8ACF3C16-F83E-40AE-8CB2-BA8E93BC80A2}"/>
          </ac:spMkLst>
        </pc:spChg>
      </pc:sldChg>
      <pc:sldChg chg="modSp new del mod">
        <pc:chgData name="Jacky Klerkx" userId="e66e0f6e-7a4c-47a1-a593-4f88aa7bf836" providerId="ADAL" clId="{DECF0D92-1E55-4AE1-A7B2-17B9FC6D1B93}" dt="2020-09-03T10:53:52.872" v="285" actId="2696"/>
        <pc:sldMkLst>
          <pc:docMk/>
          <pc:sldMk cId="3702736798" sldId="269"/>
        </pc:sldMkLst>
        <pc:spChg chg="mod">
          <ac:chgData name="Jacky Klerkx" userId="e66e0f6e-7a4c-47a1-a593-4f88aa7bf836" providerId="ADAL" clId="{DECF0D92-1E55-4AE1-A7B2-17B9FC6D1B93}" dt="2020-09-03T10:48:06.443" v="182" actId="20577"/>
          <ac:spMkLst>
            <pc:docMk/>
            <pc:sldMk cId="3702736798" sldId="269"/>
            <ac:spMk id="2" creationId="{3C160470-35DF-4B59-BD50-FB6127795B0F}"/>
          </ac:spMkLst>
        </pc:spChg>
        <pc:spChg chg="mod">
          <ac:chgData name="Jacky Klerkx" userId="e66e0f6e-7a4c-47a1-a593-4f88aa7bf836" providerId="ADAL" clId="{DECF0D92-1E55-4AE1-A7B2-17B9FC6D1B93}" dt="2020-09-03T10:51:01.460" v="210" actId="20577"/>
          <ac:spMkLst>
            <pc:docMk/>
            <pc:sldMk cId="3702736798" sldId="269"/>
            <ac:spMk id="3" creationId="{F2766F25-7FEE-4D0C-BD96-39453DB0C5FD}"/>
          </ac:spMkLst>
        </pc:spChg>
      </pc:sldChg>
      <pc:sldChg chg="modSp new del mod">
        <pc:chgData name="Jacky Klerkx" userId="e66e0f6e-7a4c-47a1-a593-4f88aa7bf836" providerId="ADAL" clId="{DECF0D92-1E55-4AE1-A7B2-17B9FC6D1B93}" dt="2020-09-03T10:53:57.480" v="286" actId="2696"/>
        <pc:sldMkLst>
          <pc:docMk/>
          <pc:sldMk cId="2935252066" sldId="270"/>
        </pc:sldMkLst>
        <pc:spChg chg="mod">
          <ac:chgData name="Jacky Klerkx" userId="e66e0f6e-7a4c-47a1-a593-4f88aa7bf836" providerId="ADAL" clId="{DECF0D92-1E55-4AE1-A7B2-17B9FC6D1B93}" dt="2020-09-03T10:48:13.269" v="187" actId="20577"/>
          <ac:spMkLst>
            <pc:docMk/>
            <pc:sldMk cId="2935252066" sldId="270"/>
            <ac:spMk id="2" creationId="{937A11A4-9761-4ED9-AF86-2B3B888E8C7D}"/>
          </ac:spMkLst>
        </pc:spChg>
        <pc:spChg chg="mod">
          <ac:chgData name="Jacky Klerkx" userId="e66e0f6e-7a4c-47a1-a593-4f88aa7bf836" providerId="ADAL" clId="{DECF0D92-1E55-4AE1-A7B2-17B9FC6D1B93}" dt="2020-09-03T10:51:11.556" v="219" actId="20577"/>
          <ac:spMkLst>
            <pc:docMk/>
            <pc:sldMk cId="2935252066" sldId="270"/>
            <ac:spMk id="3" creationId="{1BBC89DF-97F6-4690-BFAD-45EDFE608210}"/>
          </ac:spMkLst>
        </pc:spChg>
      </pc:sldChg>
      <pc:sldChg chg="new del">
        <pc:chgData name="Jacky Klerkx" userId="e66e0f6e-7a4c-47a1-a593-4f88aa7bf836" providerId="ADAL" clId="{DECF0D92-1E55-4AE1-A7B2-17B9FC6D1B93}" dt="2020-09-14T07:16:24.351" v="485" actId="680"/>
        <pc:sldMkLst>
          <pc:docMk/>
          <pc:sldMk cId="3757797451" sldId="270"/>
        </pc:sldMkLst>
      </pc:sldChg>
    </pc:docChg>
  </pc:docChgLst>
  <pc:docChgLst>
    <pc:chgData name="Jacky Klerkx" userId="e66e0f6e-7a4c-47a1-a593-4f88aa7bf836" providerId="ADAL" clId="{5489A68E-9BE4-4612-94FF-C44D402AB388}"/>
    <pc:docChg chg="custSel delSld modSld">
      <pc:chgData name="Jacky Klerkx" userId="e66e0f6e-7a4c-47a1-a593-4f88aa7bf836" providerId="ADAL" clId="{5489A68E-9BE4-4612-94FF-C44D402AB388}" dt="2021-09-28T08:54:50.852" v="207" actId="27636"/>
      <pc:docMkLst>
        <pc:docMk/>
      </pc:docMkLst>
      <pc:sldChg chg="modSp mod">
        <pc:chgData name="Jacky Klerkx" userId="e66e0f6e-7a4c-47a1-a593-4f88aa7bf836" providerId="ADAL" clId="{5489A68E-9BE4-4612-94FF-C44D402AB388}" dt="2021-09-21T08:01:24.477" v="3" actId="20577"/>
        <pc:sldMkLst>
          <pc:docMk/>
          <pc:sldMk cId="1412658639" sldId="256"/>
        </pc:sldMkLst>
        <pc:spChg chg="mod">
          <ac:chgData name="Jacky Klerkx" userId="e66e0f6e-7a4c-47a1-a593-4f88aa7bf836" providerId="ADAL" clId="{5489A68E-9BE4-4612-94FF-C44D402AB388}" dt="2021-09-21T08:01:24.477" v="3" actId="20577"/>
          <ac:spMkLst>
            <pc:docMk/>
            <pc:sldMk cId="1412658639" sldId="256"/>
            <ac:spMk id="3" creationId="{0EE31CA0-1F29-46CF-AF72-32FEF0DDF512}"/>
          </ac:spMkLst>
        </pc:spChg>
      </pc:sldChg>
      <pc:sldChg chg="modSp mod">
        <pc:chgData name="Jacky Klerkx" userId="e66e0f6e-7a4c-47a1-a593-4f88aa7bf836" providerId="ADAL" clId="{5489A68E-9BE4-4612-94FF-C44D402AB388}" dt="2021-09-21T08:02:50.630" v="36" actId="20577"/>
        <pc:sldMkLst>
          <pc:docMk/>
          <pc:sldMk cId="4108634203" sldId="257"/>
        </pc:sldMkLst>
        <pc:spChg chg="mod">
          <ac:chgData name="Jacky Klerkx" userId="e66e0f6e-7a4c-47a1-a593-4f88aa7bf836" providerId="ADAL" clId="{5489A68E-9BE4-4612-94FF-C44D402AB388}" dt="2021-09-21T08:02:50.630" v="36" actId="20577"/>
          <ac:spMkLst>
            <pc:docMk/>
            <pc:sldMk cId="4108634203" sldId="257"/>
            <ac:spMk id="3" creationId="{D93CAC25-2DB2-41D8-9E7A-25894FC43BFA}"/>
          </ac:spMkLst>
        </pc:spChg>
      </pc:sldChg>
      <pc:sldChg chg="modSp mod">
        <pc:chgData name="Jacky Klerkx" userId="e66e0f6e-7a4c-47a1-a593-4f88aa7bf836" providerId="ADAL" clId="{5489A68E-9BE4-4612-94FF-C44D402AB388}" dt="2021-09-21T08:03:27.334" v="38" actId="5793"/>
        <pc:sldMkLst>
          <pc:docMk/>
          <pc:sldMk cId="3182806014" sldId="258"/>
        </pc:sldMkLst>
        <pc:spChg chg="mod">
          <ac:chgData name="Jacky Klerkx" userId="e66e0f6e-7a4c-47a1-a593-4f88aa7bf836" providerId="ADAL" clId="{5489A68E-9BE4-4612-94FF-C44D402AB388}" dt="2021-09-21T08:03:27.334" v="38" actId="5793"/>
          <ac:spMkLst>
            <pc:docMk/>
            <pc:sldMk cId="3182806014" sldId="258"/>
            <ac:spMk id="3" creationId="{65DD2AED-8714-4C71-9648-F87C8144F883}"/>
          </ac:spMkLst>
        </pc:spChg>
      </pc:sldChg>
      <pc:sldChg chg="modSp mod">
        <pc:chgData name="Jacky Klerkx" userId="e66e0f6e-7a4c-47a1-a593-4f88aa7bf836" providerId="ADAL" clId="{5489A68E-9BE4-4612-94FF-C44D402AB388}" dt="2021-09-28T08:53:52.598" v="190" actId="20577"/>
        <pc:sldMkLst>
          <pc:docMk/>
          <pc:sldMk cId="411095106" sldId="261"/>
        </pc:sldMkLst>
        <pc:spChg chg="mod">
          <ac:chgData name="Jacky Klerkx" userId="e66e0f6e-7a4c-47a1-a593-4f88aa7bf836" providerId="ADAL" clId="{5489A68E-9BE4-4612-94FF-C44D402AB388}" dt="2021-09-28T08:51:23.802" v="145" actId="20577"/>
          <ac:spMkLst>
            <pc:docMk/>
            <pc:sldMk cId="411095106" sldId="261"/>
            <ac:spMk id="2" creationId="{4EE51423-E574-441F-8F3C-47E75B7B6A4E}"/>
          </ac:spMkLst>
        </pc:spChg>
        <pc:spChg chg="mod">
          <ac:chgData name="Jacky Klerkx" userId="e66e0f6e-7a4c-47a1-a593-4f88aa7bf836" providerId="ADAL" clId="{5489A68E-9BE4-4612-94FF-C44D402AB388}" dt="2021-09-28T08:53:52.598" v="190" actId="20577"/>
          <ac:spMkLst>
            <pc:docMk/>
            <pc:sldMk cId="411095106" sldId="261"/>
            <ac:spMk id="3" creationId="{46D841F0-EB21-481F-A9FB-32567079EA6C}"/>
          </ac:spMkLst>
        </pc:spChg>
      </pc:sldChg>
      <pc:sldChg chg="del">
        <pc:chgData name="Jacky Klerkx" userId="e66e0f6e-7a4c-47a1-a593-4f88aa7bf836" providerId="ADAL" clId="{5489A68E-9BE4-4612-94FF-C44D402AB388}" dt="2021-09-28T08:53:10.630" v="146" actId="2696"/>
        <pc:sldMkLst>
          <pc:docMk/>
          <pc:sldMk cId="1349906392" sldId="262"/>
        </pc:sldMkLst>
      </pc:sldChg>
      <pc:sldChg chg="modSp mod">
        <pc:chgData name="Jacky Klerkx" userId="e66e0f6e-7a4c-47a1-a593-4f88aa7bf836" providerId="ADAL" clId="{5489A68E-9BE4-4612-94FF-C44D402AB388}" dt="2021-09-21T08:07:19.424" v="40" actId="20577"/>
        <pc:sldMkLst>
          <pc:docMk/>
          <pc:sldMk cId="3688920178" sldId="265"/>
        </pc:sldMkLst>
        <pc:spChg chg="mod">
          <ac:chgData name="Jacky Klerkx" userId="e66e0f6e-7a4c-47a1-a593-4f88aa7bf836" providerId="ADAL" clId="{5489A68E-9BE4-4612-94FF-C44D402AB388}" dt="2021-09-21T08:07:19.424" v="40" actId="20577"/>
          <ac:spMkLst>
            <pc:docMk/>
            <pc:sldMk cId="3688920178" sldId="265"/>
            <ac:spMk id="3" creationId="{02AE4F16-998D-4F47-8660-7BA7397837F6}"/>
          </ac:spMkLst>
        </pc:spChg>
      </pc:sldChg>
      <pc:sldChg chg="modSp mod">
        <pc:chgData name="Jacky Klerkx" userId="e66e0f6e-7a4c-47a1-a593-4f88aa7bf836" providerId="ADAL" clId="{5489A68E-9BE4-4612-94FF-C44D402AB388}" dt="2021-09-28T08:54:50.852" v="207" actId="27636"/>
        <pc:sldMkLst>
          <pc:docMk/>
          <pc:sldMk cId="1694279138" sldId="267"/>
        </pc:sldMkLst>
        <pc:spChg chg="mod">
          <ac:chgData name="Jacky Klerkx" userId="e66e0f6e-7a4c-47a1-a593-4f88aa7bf836" providerId="ADAL" clId="{5489A68E-9BE4-4612-94FF-C44D402AB388}" dt="2021-09-28T08:54:50.852" v="207" actId="27636"/>
          <ac:spMkLst>
            <pc:docMk/>
            <pc:sldMk cId="1694279138" sldId="267"/>
            <ac:spMk id="3" creationId="{29721A99-BC9D-4352-9C8A-5FB203D287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6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545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696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88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993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138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40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3887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4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74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6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1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451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01C46-2AEF-44BA-A1FD-10F2C86B7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Procedure schoolverlaters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E31CA0-1F29-46CF-AF72-32FEF0DDF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41265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1B144-08C5-4E87-8425-002D8A83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Eindtoets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CF3C16-F83E-40AE-8CB2-BA8E93BC80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Centrale eindtoets</a:t>
            </a:r>
          </a:p>
          <a:p>
            <a:r>
              <a:rPr lang="nl-NL"/>
              <a:t>April/mei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96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C5144-A290-4C13-8381-921B4C6B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3A8ACC-FA28-48AA-94DB-64F861FA6C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30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1C1E2-9812-4536-A514-DA2CF5C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SVL commissie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CAC25-2DB2-41D8-9E7A-25894FC43B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Leerkrachten; </a:t>
            </a:r>
          </a:p>
          <a:p>
            <a:pPr marL="0" indent="0">
              <a:buNone/>
            </a:pPr>
            <a:r>
              <a:rPr lang="nl-NL"/>
              <a:t>     - Marisa Cornuit en Maike Verhagen</a:t>
            </a:r>
          </a:p>
          <a:p>
            <a:pPr marL="0" indent="0">
              <a:buNone/>
            </a:pPr>
            <a:r>
              <a:rPr lang="nl-NL"/>
              <a:t>     - Mark </a:t>
            </a:r>
            <a:r>
              <a:rPr lang="nl-NL" err="1"/>
              <a:t>Schellekens</a:t>
            </a:r>
            <a:endParaRPr lang="nl-NL"/>
          </a:p>
          <a:p>
            <a:pPr marL="0" indent="0">
              <a:buNone/>
            </a:pPr>
            <a:r>
              <a:rPr lang="nl-NL"/>
              <a:t>     - Kim van de Laak en Lisa Smets</a:t>
            </a:r>
          </a:p>
          <a:p>
            <a:r>
              <a:rPr lang="nl-NL"/>
              <a:t>Orthopedagoog; Sanne van der Vleuten</a:t>
            </a:r>
          </a:p>
          <a:p>
            <a:r>
              <a:rPr lang="nl-NL"/>
              <a:t>Intern begeleider; Jacky Klerkx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63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94FB1-7682-425A-9EEB-ABF69DC0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 de kerstvakantie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DD2AED-8714-4C71-9648-F87C8144F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capaciteitenonderzoek afnemen</a:t>
            </a:r>
          </a:p>
          <a:p>
            <a:pPr marL="0" indent="0">
              <a:buNone/>
            </a:pPr>
            <a:r>
              <a:rPr lang="nl-NL" i="1"/>
              <a:t> </a:t>
            </a:r>
            <a:r>
              <a:rPr lang="nl-NL"/>
              <a:t>   - NIO (groepstoets, afgenomen door Marijke </a:t>
            </a:r>
            <a:r>
              <a:rPr lang="nl-NL" err="1"/>
              <a:t>Mensies</a:t>
            </a:r>
            <a:r>
              <a:rPr lang="nl-NL"/>
              <a:t>)</a:t>
            </a:r>
          </a:p>
          <a:p>
            <a:pPr marL="0" indent="0">
              <a:buNone/>
            </a:pPr>
            <a:r>
              <a:rPr lang="nl-NL"/>
              <a:t>    - WISC  V (Sanne van der Vleuten)</a:t>
            </a:r>
          </a:p>
          <a:p>
            <a:r>
              <a:rPr lang="nl-NL"/>
              <a:t>Intern begeleider neemt de vragenlijst ZIEN bij de leerlingen af</a:t>
            </a:r>
          </a:p>
          <a:p>
            <a:r>
              <a:rPr lang="nl-NL">
                <a:ea typeface="+mn-lt"/>
                <a:cs typeface="+mn-lt"/>
              </a:rPr>
              <a:t>CITO toetsen worden afgenomen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80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E23BA-C80B-40FF-A0CD-F27C0ADA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 de kerstvakantie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66C7D-F85C-4CE5-B2E6-7FE44E8CA8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b="1" i="1"/>
              <a:t>Het onderwijskundig rapport</a:t>
            </a:r>
            <a:endParaRPr lang="nl-NL"/>
          </a:p>
          <a:p>
            <a:pPr marL="0" indent="0">
              <a:buNone/>
            </a:pPr>
            <a:r>
              <a:rPr lang="nl-NL"/>
              <a:t>      - Gegevens van de schoolloopbaan </a:t>
            </a:r>
          </a:p>
          <a:p>
            <a:pPr marL="0" indent="0">
              <a:buNone/>
            </a:pPr>
            <a:r>
              <a:rPr lang="nl-NL"/>
              <a:t>      - Ouders inzien rapport </a:t>
            </a:r>
          </a:p>
          <a:p>
            <a:pPr marL="0" indent="0">
              <a:buNone/>
            </a:pPr>
            <a:r>
              <a:rPr lang="nl-NL"/>
              <a:t>      - Inzage vervolgschool</a:t>
            </a:r>
          </a:p>
          <a:p>
            <a:pPr marL="0" indent="0">
              <a:buNone/>
            </a:pPr>
            <a:r>
              <a:rPr lang="nl-NL"/>
              <a:t>      - Na OKR nog één rapport voor svl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1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7F02B-CA2E-489C-B9B0-2644543D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Adviezen opstellen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A17882-F5D6-4B2C-B86F-0B4770920F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Uitslagen toetsen (hele schoolloopbaan)</a:t>
            </a:r>
          </a:p>
          <a:p>
            <a:r>
              <a:rPr lang="nl-NL"/>
              <a:t>Uitslag capaciteitenonderzoek</a:t>
            </a:r>
          </a:p>
          <a:p>
            <a:r>
              <a:rPr lang="nl-NL"/>
              <a:t>Betrokkenheid, werkhouding, motivatie, concentratie en zelfstandigheid</a:t>
            </a:r>
          </a:p>
          <a:p>
            <a:r>
              <a:rPr lang="nl-NL"/>
              <a:t>Welbevinden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4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62F2F-F00D-4276-A3FA-5447304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Adviesgesprekken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E4F16-998D-4F47-8660-7BA7397837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Adviesgesprekken 8 februari 2021</a:t>
            </a:r>
          </a:p>
          <a:p>
            <a:r>
              <a:rPr lang="nl-NL"/>
              <a:t>Uitnodiging </a:t>
            </a:r>
          </a:p>
          <a:p>
            <a:r>
              <a:rPr lang="nl-NL"/>
              <a:t>Gesprekken overdag </a:t>
            </a:r>
          </a:p>
          <a:p>
            <a:r>
              <a:rPr lang="nl-NL"/>
              <a:t>Kinderen, ouders en de schoolverlaterscommissie</a:t>
            </a:r>
          </a:p>
        </p:txBody>
      </p:sp>
    </p:spTree>
    <p:extLst>
      <p:ext uri="{BB962C8B-B14F-4D97-AF65-F5344CB8AC3E}">
        <p14:creationId xmlns:p14="http://schemas.microsoft.com/office/powerpoint/2010/main" val="368892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51423-E574-441F-8F3C-47E75B7B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Adviezen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841F0-EB21-481F-A9FB-32567079EA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VSO</a:t>
            </a:r>
          </a:p>
          <a:p>
            <a:r>
              <a:rPr lang="nl-NL"/>
              <a:t>Praktijkonderwijs</a:t>
            </a:r>
          </a:p>
          <a:p>
            <a:r>
              <a:rPr lang="nl-NL"/>
              <a:t>VMBO B</a:t>
            </a:r>
          </a:p>
          <a:p>
            <a:r>
              <a:rPr lang="nl-NL"/>
              <a:t>VMBO K</a:t>
            </a:r>
          </a:p>
          <a:p>
            <a:r>
              <a:rPr lang="nl-NL"/>
              <a:t>VMBO T</a:t>
            </a:r>
          </a:p>
          <a:p>
            <a:r>
              <a:rPr lang="nl-NL"/>
              <a:t>Havo </a:t>
            </a:r>
          </a:p>
        </p:txBody>
      </p:sp>
    </p:spTree>
    <p:extLst>
      <p:ext uri="{BB962C8B-B14F-4D97-AF65-F5344CB8AC3E}">
        <p14:creationId xmlns:p14="http://schemas.microsoft.com/office/powerpoint/2010/main" val="41109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DA0A7-5688-4E79-A9BF-E4DB60B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vso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92C9B-6672-4677-8BD1-95ABFD471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/>
              <a:t>Voortgezet speciaal onderwijs (MBS, PWA, </a:t>
            </a:r>
            <a:r>
              <a:rPr lang="nl-NL" err="1"/>
              <a:t>Korenaer</a:t>
            </a:r>
            <a:r>
              <a:rPr lang="nl-NL"/>
              <a:t>)</a:t>
            </a:r>
          </a:p>
          <a:p>
            <a:r>
              <a:rPr lang="nl-NL"/>
              <a:t>Leerlingen met speciale onderwijsbehoeften </a:t>
            </a:r>
          </a:p>
          <a:p>
            <a:r>
              <a:rPr lang="nl-NL"/>
              <a:t>Toelaatbaarheidsverklaring aanvragen door vo</a:t>
            </a:r>
          </a:p>
        </p:txBody>
      </p:sp>
    </p:spTree>
    <p:extLst>
      <p:ext uri="{BB962C8B-B14F-4D97-AF65-F5344CB8AC3E}">
        <p14:creationId xmlns:p14="http://schemas.microsoft.com/office/powerpoint/2010/main" val="53438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DC871-22B7-4CD0-9C15-894659F0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 de carnavalsvakantie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21A99-BC9D-4352-9C8A-5FB203D287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i="1"/>
              <a:t>Aanmelden vervolgschool </a:t>
            </a:r>
            <a:endParaRPr lang="nl-NL"/>
          </a:p>
          <a:p>
            <a:pPr marL="0" indent="0">
              <a:buNone/>
            </a:pPr>
            <a:r>
              <a:rPr lang="nl-NL"/>
              <a:t>      * Informatieavonden november</a:t>
            </a:r>
          </a:p>
          <a:p>
            <a:pPr marL="0" indent="0">
              <a:buNone/>
            </a:pPr>
            <a:r>
              <a:rPr lang="nl-NL"/>
              <a:t>      * Opendagen januari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      - 7-11 maart aanmelden vervolgschool</a:t>
            </a:r>
          </a:p>
          <a:p>
            <a:pPr marL="0" indent="0">
              <a:buNone/>
            </a:pPr>
            <a:r>
              <a:rPr lang="nl-NL"/>
              <a:t>      - Aanmeldformulier </a:t>
            </a:r>
          </a:p>
          <a:p>
            <a:pPr marL="0" indent="0">
              <a:buNone/>
            </a:pPr>
            <a:r>
              <a:rPr lang="nl-NL"/>
              <a:t>      - ‘Warme overdracht’</a:t>
            </a:r>
          </a:p>
          <a:p>
            <a:pPr marL="0" indent="0">
              <a:buNone/>
            </a:pPr>
            <a:r>
              <a:rPr lang="nl-NL"/>
              <a:t>      - Uitnodiging vervolgschool voor intake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27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A155C81AD234E90C0851F073884D1" ma:contentTypeVersion="9" ma:contentTypeDescription="Een nieuw document maken." ma:contentTypeScope="" ma:versionID="327488fb11cb4e1405f43bc5510b295c">
  <xsd:schema xmlns:xsd="http://www.w3.org/2001/XMLSchema" xmlns:xs="http://www.w3.org/2001/XMLSchema" xmlns:p="http://schemas.microsoft.com/office/2006/metadata/properties" xmlns:ns3="f18790e2-e0a8-4bf0-9e46-82a63e8a9f50" xmlns:ns4="04807c09-54c0-4aec-a49d-05b7bca1a915" targetNamespace="http://schemas.microsoft.com/office/2006/metadata/properties" ma:root="true" ma:fieldsID="288c4324eb551492c4dd8430db1a9a77" ns3:_="" ns4:_="">
    <xsd:import namespace="f18790e2-e0a8-4bf0-9e46-82a63e8a9f50"/>
    <xsd:import namespace="04807c09-54c0-4aec-a49d-05b7bca1a9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790e2-e0a8-4bf0-9e46-82a63e8a9f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07c09-54c0-4aec-a49d-05b7bca1a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C7AB0-98E0-4EE7-82D1-F8BE53F36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447F8E-AC72-4D6B-B800-6818DD15D4D6}">
  <ds:schemaRefs>
    <ds:schemaRef ds:uri="04807c09-54c0-4aec-a49d-05b7bca1a915"/>
    <ds:schemaRef ds:uri="f18790e2-e0a8-4bf0-9e46-82a63e8a9f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9BD36B-5875-49B1-8598-D4E6EDFB8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Organisch</vt:lpstr>
      <vt:lpstr>Procedure schoolverlaters</vt:lpstr>
      <vt:lpstr>SVL commissie </vt:lpstr>
      <vt:lpstr>Voor de kerstvakantie</vt:lpstr>
      <vt:lpstr>Na de kerstvakantie</vt:lpstr>
      <vt:lpstr>Adviezen opstellen</vt:lpstr>
      <vt:lpstr>Adviesgesprekken</vt:lpstr>
      <vt:lpstr>Adviezen</vt:lpstr>
      <vt:lpstr>vso</vt:lpstr>
      <vt:lpstr>Na de carnavalsvakantie</vt:lpstr>
      <vt:lpstr>Eindtoets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schoolverlaters</dc:title>
  <dc:creator>Jacky Klerkx</dc:creator>
  <cp:revision>1</cp:revision>
  <dcterms:created xsi:type="dcterms:W3CDTF">2019-09-01T17:35:14Z</dcterms:created>
  <dcterms:modified xsi:type="dcterms:W3CDTF">2021-09-28T08:55:02Z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0x010100755A155C81AD234E90C0851F073884D1</vt:lpwstr>
  </property>
</Properties>
</file>